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75" r:id="rId19"/>
    <p:sldId id="276" r:id="rId20"/>
    <p:sldId id="279" r:id="rId21"/>
    <p:sldId id="278" r:id="rId22"/>
    <p:sldId id="277" r:id="rId23"/>
    <p:sldId id="281" r:id="rId24"/>
    <p:sldId id="282" r:id="rId25"/>
    <p:sldId id="264" r:id="rId26"/>
  </p:sldIdLst>
  <p:sldSz cx="9144000" cy="5143500" type="screen16x9"/>
  <p:notesSz cx="6858000" cy="9144000"/>
  <p:embeddedFontLst>
    <p:embeddedFont>
      <p:font typeface="Average" panose="020B0604020202020204" charset="0"/>
      <p:regular r:id="rId28"/>
    </p:embeddedFont>
    <p:embeddedFont>
      <p:font typeface="Calibri" panose="020F0502020204030204" pitchFamily="34" charset="0"/>
      <p:regular r:id="rId29"/>
      <p:bold r:id="rId30"/>
      <p:italic r:id="rId31"/>
      <p:boldItalic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75"/>
            <p14:sldId id="276"/>
            <p14:sldId id="279"/>
            <p14:sldId id="278"/>
            <p14:sldId id="277"/>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s Pombo" userId="312cd8e8407f4f91" providerId="LiveId" clId="{70BFD01C-3F1B-4B98-A4FE-E8AD028BD669}"/>
    <pc:docChg chg="modSld">
      <pc:chgData name="Andrés Pombo" userId="312cd8e8407f4f91" providerId="LiveId" clId="{70BFD01C-3F1B-4B98-A4FE-E8AD028BD669}" dt="2022-04-10T19:37:45.359" v="0" actId="14100"/>
      <pc:docMkLst>
        <pc:docMk/>
      </pc:docMkLst>
      <pc:sldChg chg="modSp mod">
        <pc:chgData name="Andrés Pombo" userId="312cd8e8407f4f91" providerId="LiveId" clId="{70BFD01C-3F1B-4B98-A4FE-E8AD028BD669}" dt="2022-04-10T19:37:45.359" v="0" actId="14100"/>
        <pc:sldMkLst>
          <pc:docMk/>
          <pc:sldMk cId="1339430071" sldId="291"/>
        </pc:sldMkLst>
        <pc:picChg chg="mod">
          <ac:chgData name="Andrés Pombo" userId="312cd8e8407f4f91" providerId="LiveId" clId="{70BFD01C-3F1B-4B98-A4FE-E8AD028BD669}" dt="2022-04-10T19:37:45.359" v="0" actId="14100"/>
          <ac:picMkLst>
            <pc:docMk/>
            <pc:sldMk cId="1339430071" sldId="291"/>
            <ac:picMk id="4" creationId="{C00EF816-D489-4B50-9E7E-C9CBAB64EA5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238340764"/>
              </p:ext>
            </p:extLst>
          </p:nvPr>
        </p:nvGraphicFramePr>
        <p:xfrm>
          <a:off x="461041" y="1075766"/>
          <a:ext cx="8244969" cy="397638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61978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356594">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419100" y="160020"/>
            <a:ext cx="8404860" cy="4693920"/>
          </a:xfrm>
          <a:prstGeom prst="rect">
            <a:avLst/>
          </a:prstGeom>
        </p:spPr>
      </p:pic>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05050A52-70C7-487B-B936-EC65048AE529}"/>
              </a:ext>
            </a:extLst>
          </p:cNvPr>
          <p:cNvPicPr>
            <a:picLocks noChangeAspect="1"/>
          </p:cNvPicPr>
          <p:nvPr/>
        </p:nvPicPr>
        <p:blipFill>
          <a:blip r:embed="rId2"/>
          <a:stretch>
            <a:fillRect/>
          </a:stretch>
        </p:blipFill>
        <p:spPr>
          <a:xfrm>
            <a:off x="289560" y="655320"/>
            <a:ext cx="8542019" cy="4429234"/>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906780"/>
            <a:ext cx="2987040" cy="320802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780800" y="472276"/>
            <a:ext cx="3513066" cy="4244667"/>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2035600959"/>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472321889"/>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 </a:t>
                      </a: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2"/>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3"/>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4"/>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5"/>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6"/>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7"/>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8"/>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9"/>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721</Words>
  <Application>Microsoft Office PowerPoint</Application>
  <PresentationFormat>On-screen Show (16:9)</PresentationFormat>
  <Paragraphs>144</Paragraphs>
  <Slides>25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Oswald</vt:lpstr>
      <vt:lpstr>Average</vt:lpstr>
      <vt:lpstr>Wingdings</vt:lpstr>
      <vt:lpstr>Calibri</vt:lpstr>
      <vt:lpstr>Arial</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Andrés Pombo</cp:lastModifiedBy>
  <cp:revision>148</cp:revision>
  <dcterms:modified xsi:type="dcterms:W3CDTF">2022-04-10T19:37:48Z</dcterms:modified>
</cp:coreProperties>
</file>